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2" d="100"/>
          <a:sy n="92" d="100"/>
        </p:scale>
        <p:origin x="33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4/15/2024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4/15/2024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4/15/2024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b="1" dirty="0" err="1"/>
              <a:t>divyadharshini</a:t>
            </a:r>
            <a:r>
              <a:rPr lang="en-US" b="1" dirty="0"/>
              <a:t> (UR NAME)</a:t>
            </a:r>
            <a:endParaRPr lang="en-IN" dirty="0"/>
          </a:p>
          <a:p>
            <a:r>
              <a:rPr lang="en-IN" b="1" dirty="0"/>
              <a:t>NM ID: </a:t>
            </a:r>
            <a:r>
              <a:rPr lang="en-IN" dirty="0">
                <a:latin typeface="Times New Roman" panose="02020603050405020304" pitchFamily="18" charset="0"/>
                <a:cs typeface="Times New Roman" panose="02020603050405020304" pitchFamily="18" charset="0"/>
              </a:rPr>
              <a:t>au2021109010</a:t>
            </a:r>
          </a:p>
          <a:p>
            <a:r>
              <a:rPr lang="en-IN" dirty="0">
                <a:latin typeface="Times New Roman" panose="02020603050405020304" pitchFamily="18" charset="0"/>
                <a:cs typeface="Times New Roman" panose="02020603050405020304" pitchFamily="18" charset="0"/>
              </a:rPr>
              <a:t>591B3C773435528BB9445122DDD71FE6 (UR ID)</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8</TotalTime>
  <Words>1370</Words>
  <Application>Microsoft Office PowerPoint</Application>
  <PresentationFormat>Widescreen</PresentationFormat>
  <Paragraphs>87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Divya Dharshini</cp:lastModifiedBy>
  <cp:revision>14</cp:revision>
  <dcterms:created xsi:type="dcterms:W3CDTF">2024-04-08T14:35:00Z</dcterms:created>
  <dcterms:modified xsi:type="dcterms:W3CDTF">2024-04-15T13:59:23Z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